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1" r:id="rId9"/>
    <p:sldId id="332" r:id="rId10"/>
    <p:sldId id="333" r:id="rId11"/>
    <p:sldId id="336" r:id="rId12"/>
    <p:sldId id="334" r:id="rId13"/>
    <p:sldId id="335" r:id="rId14"/>
    <p:sldId id="329" r:id="rId15"/>
    <p:sldId id="269" r:id="rId16"/>
    <p:sldId id="270" r:id="rId17"/>
    <p:sldId id="271" r:id="rId18"/>
    <p:sldId id="272" r:id="rId19"/>
    <p:sldId id="273" r:id="rId20"/>
    <p:sldId id="330" r:id="rId21"/>
    <p:sldId id="357" r:id="rId22"/>
    <p:sldId id="322" r:id="rId23"/>
    <p:sldId id="356" r:id="rId24"/>
    <p:sldId id="325" r:id="rId25"/>
    <p:sldId id="343" r:id="rId26"/>
    <p:sldId id="358" r:id="rId27"/>
    <p:sldId id="359" r:id="rId28"/>
    <p:sldId id="360" r:id="rId29"/>
    <p:sldId id="344" r:id="rId30"/>
    <p:sldId id="349" r:id="rId31"/>
    <p:sldId id="350" r:id="rId32"/>
    <p:sldId id="351" r:id="rId33"/>
    <p:sldId id="352" r:id="rId34"/>
    <p:sldId id="355" r:id="rId35"/>
    <p:sldId id="345" r:id="rId36"/>
    <p:sldId id="327" r:id="rId37"/>
    <p:sldId id="339" r:id="rId38"/>
    <p:sldId id="326" r:id="rId39"/>
    <p:sldId id="324" r:id="rId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84" d="100"/>
          <a:sy n="84" d="100"/>
        </p:scale>
        <p:origin x="9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2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69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17.01.2019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17.01.2019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17.01.2019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17.01.2019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07"/>
            <a:ext cx="8229600" cy="1143000"/>
          </a:xfrm>
        </p:spPr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1621"/>
            <a:ext cx="3287027" cy="3125804"/>
          </a:xfrm>
        </p:spPr>
        <p:txBody>
          <a:bodyPr>
            <a:normAutofit/>
          </a:bodyPr>
          <a:lstStyle/>
          <a:p>
            <a:r>
              <a:rPr lang="de-DE" dirty="0"/>
              <a:t>Card-</a:t>
            </a:r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42A293-6CE9-493A-BD07-D13B9AD1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1649852"/>
            <a:ext cx="7008632" cy="149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651C27-71B6-47F8-925E-2D7C9B2E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3412191"/>
            <a:ext cx="6844419" cy="170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714744-662E-4BF1-9DEE-9C8CBD58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410" y="1163781"/>
            <a:ext cx="6616503" cy="4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5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" y="898094"/>
            <a:ext cx="8395855" cy="3125804"/>
          </a:xfrm>
        </p:spPr>
        <p:txBody>
          <a:bodyPr>
            <a:normAutofit/>
          </a:bodyPr>
          <a:lstStyle/>
          <a:p>
            <a:r>
              <a:rPr lang="de-DE" dirty="0" err="1"/>
              <a:t>Sketching</a:t>
            </a:r>
            <a:r>
              <a:rPr lang="de-DE" dirty="0"/>
              <a:t>: für jeden Menüeintrag eine Konzept-Skizze </a:t>
            </a:r>
          </a:p>
          <a:p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42FCF1-4C2D-48FE-9A4E-DA5C242D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" y="1436317"/>
            <a:ext cx="4030704" cy="462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0443B-EACC-4EED-BA4A-615CB55D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6" y="1666217"/>
            <a:ext cx="6854688" cy="416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10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 err="1"/>
              <a:t>Axure</a:t>
            </a:r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0B380-814C-4C1B-8B55-2EAA4D9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" y="1417638"/>
            <a:ext cx="798021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2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3E761-7553-4FD4-8A9A-616BCEB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918759"/>
            <a:ext cx="8593282" cy="1080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0" y="3429000"/>
            <a:ext cx="519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D9DB8-F263-40D7-8257-2D6F7004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0048"/>
            <a:ext cx="8686800" cy="54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9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1" y="3429000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2E43C1-0616-4E41-9287-3BA78004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1269522"/>
            <a:ext cx="6702136" cy="17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7A8B32-425E-4072-9540-E23CF058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82" y="3283527"/>
            <a:ext cx="7232764" cy="28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1550484"/>
            <a:ext cx="1101436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02727" y="1600201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79AAA-2934-46C1-8442-892E2262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25" y="1987653"/>
            <a:ext cx="4450366" cy="250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56935-A574-4D9A-A747-4B616D08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" y="2009891"/>
            <a:ext cx="4398740" cy="255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0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6922"/>
            <a:ext cx="4676775" cy="323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00" y="1299770"/>
            <a:ext cx="4118580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4" y="2000509"/>
            <a:ext cx="8629488" cy="30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230E77-4C84-406E-987D-E0F9C537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8656"/>
            <a:ext cx="4114800" cy="36228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06C1F0-B6A8-4765-AD0B-2D801F61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45" y="1943340"/>
            <a:ext cx="3610818" cy="36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91693"/>
            <a:ext cx="3834070" cy="413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10" y="1991693"/>
            <a:ext cx="4916525" cy="413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99D471-A478-403B-B99C-215519E3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39" y="1966984"/>
            <a:ext cx="5351721" cy="3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86E92-158C-4470-BF5D-EC357AAC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6223" y="2343814"/>
            <a:ext cx="2327977" cy="2327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0D77B254-CFD7-4A8A-8DC3-590EB9A7F1F1}"/>
              </a:ext>
            </a:extLst>
          </p:cNvPr>
          <p:cNvSpPr/>
          <p:nvPr/>
        </p:nvSpPr>
        <p:spPr>
          <a:xfrm>
            <a:off x="4114800" y="1860698"/>
            <a:ext cx="2895600" cy="1568302"/>
          </a:xfrm>
          <a:prstGeom prst="wedgeEllipseCallout">
            <a:avLst>
              <a:gd name="adj1" fmla="val -95351"/>
              <a:gd name="adj2" fmla="val 8555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2" name="Wann_ist_es_denn_soweit">
            <a:hlinkClick r:id="" action="ppaction://media"/>
            <a:extLst>
              <a:ext uri="{FF2B5EF4-FFF2-40B4-BE49-F238E27FC236}">
                <a16:creationId xmlns:a16="http://schemas.microsoft.com/office/drawing/2014/main" id="{D587E492-7A07-4252-8D20-E64BFCA8B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81600" y="226003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457200" y="2735867"/>
            <a:ext cx="6041065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weder übersichtlich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noch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intuitiv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Was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ist eigentlich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anklickbar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verwirrend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/ funktionieren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nicht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korrekt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mehr als sie Hilfe bringt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513"/>
            <a:ext cx="4114800" cy="231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5100320" y="3709511"/>
            <a:ext cx="394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Bildschirmpräsentation (4:3)</PresentationFormat>
  <Paragraphs>278</Paragraphs>
  <Slides>39</Slides>
  <Notes>29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Projektvorgehen</vt:lpstr>
      <vt:lpstr>Projektvorgehen</vt:lpstr>
      <vt:lpstr>Inhalt</vt:lpstr>
      <vt:lpstr>Inhalt</vt:lpstr>
      <vt:lpstr>Ergebnisse Usability-Test Studenten</vt:lpstr>
      <vt:lpstr>Ergebnisse Usability-Test Studenten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hos33026</cp:lastModifiedBy>
  <cp:revision>418</cp:revision>
  <dcterms:created xsi:type="dcterms:W3CDTF">2015-01-20T11:07:18Z</dcterms:created>
  <dcterms:modified xsi:type="dcterms:W3CDTF">2019-01-17T18:05:54Z</dcterms:modified>
  <cp:category/>
</cp:coreProperties>
</file>